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1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D7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1" autoAdjust="0"/>
    <p:restoredTop sz="94660"/>
  </p:normalViewPr>
  <p:slideViewPr>
    <p:cSldViewPr snapToGrid="0">
      <p:cViewPr varScale="1">
        <p:scale>
          <a:sx n="61" d="100"/>
          <a:sy n="61" d="100"/>
        </p:scale>
        <p:origin x="96" y="13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wm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525CE-35DB-8AA1-5AD6-1934FBDFB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95964D-6979-6729-3C28-A3E69D1900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7B02F-0005-918D-1D98-F9B471C92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0E351-AB23-82D7-2D3A-366F8131F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FEE7A-F3CA-00A9-9CEC-5B8E81A0B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24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1ADCC-1109-F8A3-CA8D-D2524B90A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3537AB-6EB4-9A40-ED04-CEBAB3BC1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839D6-9F6F-970D-CB70-6881CA13E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C48AEB-0F0D-7F99-626F-0B7011F0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E385B-61EA-E145-1D11-BEE25EF07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21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F6B21F-059A-4DC2-6CEE-9DF161C99F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D4C96B-6DE6-7F2F-07C7-3105E79BD1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3C841-34A3-D569-23B8-7EA749785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B5EF3-2001-8149-9410-0035AD87D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66068-7A0A-79D7-DFB4-F871CA027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097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22DF1-4305-7251-DDB0-B5B68140D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983C7-264E-9570-30FD-EEF5DE40F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8036A-1CD6-5275-B241-D3E72E629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A850C-A9BC-71AA-7F7C-4FAE2561D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ADA2A-4BC6-9990-2B47-9B89547FD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973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947B6-0BEB-6FB2-D43E-1E49AEE2F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36248-4D6C-FA3F-5F44-471124E4E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6F001-2625-4366-6560-FD8E6694C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655C1-BC2E-0FAF-3440-FFB40F89D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94B6C-65A0-4851-28DA-1B3B2D4E3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20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A194B-424A-633E-60A3-F117510AF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54B16-4C70-1DED-2E55-EA8589F441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2365F-3FE4-BFF0-11B8-C9E2ABC52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9F2381-94B5-2BC6-CDED-A7EB0495B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00480-C5EF-DFF7-6310-36AF9229D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A0A91B-8B4B-9447-03DB-FF0EC497C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797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020E6-D3D0-8D4A-5B53-D931A190C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0FEDBF-4FBB-D561-7187-32FDF8CBE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3539BC-46EF-1FA4-020D-88A9D216F6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C9BEA0-A58B-5BA1-0B9F-E7D4B18AD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C9C74A-BDA0-E5DE-AF03-83A3D40FC4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397E73-7B78-E836-2689-AC3821470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1CE7C2-ABE4-1F23-F4A0-F0174E4B2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830EE7-A992-F38F-95EA-E07829449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556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303E7-50FA-5160-A208-B38972811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5B9BDA-0923-090E-B2E4-DEA454618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A3788A-31BC-3846-C29B-972FF0915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6F1DD0-4737-19C3-107B-1897A2BFC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37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209333-E9BB-CA77-99BB-6A3AF6319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BF8EDC-E287-F708-B5EE-872D4D508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84A954-788E-1825-B4A1-A08E27811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39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92AAF-5969-9B93-362D-DF41602D1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330B2-D542-2114-1312-357957665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7860D-EA26-100A-96B1-47C3F741A6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D41415-BBEA-3EBA-ECB8-6424CDCC7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68CAE-222A-FDEB-0968-D1D0C9E63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1D72C-BA7B-6B5E-8818-FA69EA5F8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871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F88A-C520-4D9B-7D2C-61D3D8C0A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10E662-2AC6-B421-A79E-271EF11C9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CD011D-4E42-4649-6F0A-39FB883DCB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E59B77-6938-0087-AE5C-78F341F2B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647313-F16E-2718-1FE8-10AD99B99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47FF93-9BE4-8E93-A9BD-024F44846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16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04A4D7-624F-5D23-7031-F3F5BB386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BEAF3-EA46-E214-A583-E7C714D70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38F1D-218B-ADE9-3BDE-E0A465CFCE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77894D-476A-4A17-B10A-724B3AB69E3C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02D9A-C373-16D8-532A-D318EDD235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7BBEE-F065-1A53-1D73-4C7C0C27F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63292-3CAF-46B0-A49C-84C8057C7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11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creenshot, graphics, graphic design, text">
            <a:extLst>
              <a:ext uri="{FF2B5EF4-FFF2-40B4-BE49-F238E27FC236}">
                <a16:creationId xmlns:a16="http://schemas.microsoft.com/office/drawing/2014/main" id="{5F56A635-F06A-2A63-E2D1-F6F411DE7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111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phics, font, graphic design, symbol">
            <a:extLst>
              <a:ext uri="{FF2B5EF4-FFF2-40B4-BE49-F238E27FC236}">
                <a16:creationId xmlns:a16="http://schemas.microsoft.com/office/drawing/2014/main" id="{12F4C948-D937-F1C7-501F-373946BF2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F91635-B42B-2A89-1728-6E18722AD249}"/>
              </a:ext>
            </a:extLst>
          </p:cNvPr>
          <p:cNvSpPr txBox="1"/>
          <p:nvPr/>
        </p:nvSpPr>
        <p:spPr>
          <a:xfrm>
            <a:off x="4798503" y="2940150"/>
            <a:ext cx="599812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1ED760"/>
                </a:solidFill>
              </a:rPr>
              <a:t>https://www.kaggle.com/datasets/yelexa/spotify200?resource=download</a:t>
            </a:r>
          </a:p>
        </p:txBody>
      </p:sp>
    </p:spTree>
    <p:extLst>
      <p:ext uri="{BB962C8B-B14F-4D97-AF65-F5344CB8AC3E}">
        <p14:creationId xmlns:p14="http://schemas.microsoft.com/office/powerpoint/2010/main" val="570016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phics, graphic design, font, text&#10;&#10;Description automatically generated">
            <a:extLst>
              <a:ext uri="{FF2B5EF4-FFF2-40B4-BE49-F238E27FC236}">
                <a16:creationId xmlns:a16="http://schemas.microsoft.com/office/drawing/2014/main" id="{0A9605EC-70FD-7313-FCA7-C2A02AA9F3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2D58B58A-5F48-8454-E9DD-76F429EAE3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2893947"/>
              </p:ext>
            </p:extLst>
          </p:nvPr>
        </p:nvGraphicFramePr>
        <p:xfrm>
          <a:off x="7574839" y="1580767"/>
          <a:ext cx="3193009" cy="43139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447840" imgH="604800" progId="Package">
                  <p:embed/>
                </p:oleObj>
              </mc:Choice>
              <mc:Fallback>
                <p:oleObj name="Packager Shell Object" showAsIcon="1" r:id="rId3" imgW="447840" imgH="604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74839" y="1580767"/>
                        <a:ext cx="3193009" cy="43139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799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font, graphics, logo&#10;&#10;Description automatically generated">
            <a:extLst>
              <a:ext uri="{FF2B5EF4-FFF2-40B4-BE49-F238E27FC236}">
                <a16:creationId xmlns:a16="http://schemas.microsoft.com/office/drawing/2014/main" id="{BF273BC8-5F6E-0AED-2826-158260E74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458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</TotalTime>
  <Words>17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Package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Haıtham Jalal Abdullah  ABDULLAH</dc:creator>
  <cp:lastModifiedBy>Haıtham Jalal Abdullah  ABDULLAH</cp:lastModifiedBy>
  <cp:revision>6</cp:revision>
  <dcterms:created xsi:type="dcterms:W3CDTF">2023-05-22T02:35:57Z</dcterms:created>
  <dcterms:modified xsi:type="dcterms:W3CDTF">2023-05-30T23:55:07Z</dcterms:modified>
</cp:coreProperties>
</file>

<file path=docProps/thumbnail.jpeg>
</file>